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8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9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1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2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4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6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7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2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1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4669-C67D-42E6-A341-0FCE13BB4A93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F735-61EF-4F0B-8A56-E8CFF057A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people looking at art on the wall&#10;&#10;Description automatically generated">
            <a:extLst>
              <a:ext uri="{FF2B5EF4-FFF2-40B4-BE49-F238E27FC236}">
                <a16:creationId xmlns:a16="http://schemas.microsoft.com/office/drawing/2014/main" id="{02493012-50AC-5242-B19E-7007248BB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20675" b="-2"/>
          <a:stretch/>
        </p:blipFill>
        <p:spPr>
          <a:xfrm>
            <a:off x="9330" y="37334"/>
            <a:ext cx="3002279" cy="338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54467-90AF-80E6-71AF-8CF5747F4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1" r="20903" b="-3"/>
          <a:stretch/>
        </p:blipFill>
        <p:spPr>
          <a:xfrm>
            <a:off x="3010767" y="3433904"/>
            <a:ext cx="3002259" cy="3388893"/>
          </a:xfrm>
          <a:prstGeom prst="rect">
            <a:avLst/>
          </a:prstGeom>
        </p:spPr>
      </p:pic>
      <p:pic>
        <p:nvPicPr>
          <p:cNvPr id="5" name="Picture 4" descr="A group of people walking in a tunnel&#10;&#10;Description automatically generated">
            <a:extLst>
              <a:ext uri="{FF2B5EF4-FFF2-40B4-BE49-F238E27FC236}">
                <a16:creationId xmlns:a16="http://schemas.microsoft.com/office/drawing/2014/main" id="{0D0E606E-774C-AC55-FC3F-B098D8087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469" r="-1" b="14719"/>
          <a:stretch/>
        </p:blipFill>
        <p:spPr>
          <a:xfrm rot="5400000">
            <a:off x="-183969" y="3622316"/>
            <a:ext cx="3388898" cy="3002259"/>
          </a:xfrm>
          <a:prstGeom prst="rect">
            <a:avLst/>
          </a:prstGeom>
        </p:spPr>
      </p:pic>
      <p:pic>
        <p:nvPicPr>
          <p:cNvPr id="8" name="Picture 7" descr="A group of people in a room with art on the wall&#10;&#10;Description automatically generated">
            <a:extLst>
              <a:ext uri="{FF2B5EF4-FFF2-40B4-BE49-F238E27FC236}">
                <a16:creationId xmlns:a16="http://schemas.microsoft.com/office/drawing/2014/main" id="{E236EE83-BC0A-068A-6000-AC7E26AD01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7" r="4642" b="4"/>
          <a:stretch/>
        </p:blipFill>
        <p:spPr>
          <a:xfrm>
            <a:off x="6001765" y="46665"/>
            <a:ext cx="3002279" cy="3383270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B909A198-B4D4-442E-C9CA-2C7505CA53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8930" b="-3"/>
          <a:stretch/>
        </p:blipFill>
        <p:spPr>
          <a:xfrm>
            <a:off x="3009669" y="41042"/>
            <a:ext cx="2994026" cy="3388893"/>
          </a:xfrm>
          <a:prstGeom prst="rect">
            <a:avLst/>
          </a:prstGeom>
        </p:spPr>
      </p:pic>
      <p:pic>
        <p:nvPicPr>
          <p:cNvPr id="13" name="Picture 12" descr="A person standing in front of a wall of art&#10;&#10;Description automatically generated">
            <a:extLst>
              <a:ext uri="{FF2B5EF4-FFF2-40B4-BE49-F238E27FC236}">
                <a16:creationId xmlns:a16="http://schemas.microsoft.com/office/drawing/2014/main" id="{41577923-D649-0C25-69E5-A1E9AB18F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18610" r="31589" b="4597"/>
          <a:stretch/>
        </p:blipFill>
        <p:spPr>
          <a:xfrm flipH="1">
            <a:off x="6001755" y="3433904"/>
            <a:ext cx="3002280" cy="33888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71C6FB5-5B4F-C794-846F-1C733EFB8A57}"/>
              </a:ext>
            </a:extLst>
          </p:cNvPr>
          <p:cNvSpPr/>
          <p:nvPr/>
        </p:nvSpPr>
        <p:spPr>
          <a:xfrm>
            <a:off x="3620280" y="3956185"/>
            <a:ext cx="1651518" cy="17634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F7E59-1F3D-FE62-E323-64AFDDF79212}"/>
              </a:ext>
            </a:extLst>
          </p:cNvPr>
          <p:cNvSpPr txBox="1"/>
          <p:nvPr/>
        </p:nvSpPr>
        <p:spPr>
          <a:xfrm rot="20650437">
            <a:off x="5127275" y="3483306"/>
            <a:ext cx="2724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000"/>
            <a:r>
              <a:rPr lang="en-GB" sz="4800" b="1" dirty="0">
                <a:solidFill>
                  <a:srgbClr val="FF0000"/>
                </a:solidFill>
                <a:latin typeface="Baguet Script" panose="020F0502020204030204" pitchFamily="2" charset="0"/>
              </a:rPr>
              <a:t>Art</a:t>
            </a:r>
            <a:br>
              <a:rPr lang="en-GB" sz="4800" b="1" dirty="0">
                <a:solidFill>
                  <a:srgbClr val="FF0000"/>
                </a:solidFill>
                <a:latin typeface="Baguet Script" panose="020F0502020204030204" pitchFamily="2" charset="0"/>
              </a:rPr>
            </a:br>
            <a:r>
              <a:rPr lang="en-GB" sz="4800" b="1" dirty="0">
                <a:solidFill>
                  <a:srgbClr val="FF0000"/>
                </a:solidFill>
                <a:latin typeface="Baguet Script" panose="020F0502020204030204" pitchFamily="2" charset="0"/>
              </a:rPr>
              <a:t>Prize!!!</a:t>
            </a:r>
          </a:p>
        </p:txBody>
      </p:sp>
    </p:spTree>
    <p:extLst>
      <p:ext uri="{BB962C8B-B14F-4D97-AF65-F5344CB8AC3E}">
        <p14:creationId xmlns:p14="http://schemas.microsoft.com/office/powerpoint/2010/main" val="48142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Baguet Script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Eleana Louka</dc:creator>
  <cp:lastModifiedBy>Eleana Louka</cp:lastModifiedBy>
  <cp:revision>5</cp:revision>
  <dcterms:created xsi:type="dcterms:W3CDTF">2024-02-27T09:45:22Z</dcterms:created>
  <dcterms:modified xsi:type="dcterms:W3CDTF">2024-03-03T21:43:10Z</dcterms:modified>
</cp:coreProperties>
</file>